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2985" y="676275"/>
            <a:ext cx="818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</a:t>
            </a:r>
            <a:r>
              <a:rPr lang="en-US" altLang="zh-CN"/>
              <a:t>ipad</a:t>
            </a:r>
            <a:r>
              <a:rPr lang="zh-CN" altLang="en-US"/>
              <a:t>应用商店（</a:t>
            </a:r>
            <a:r>
              <a:rPr lang="en-US" altLang="zh-CN"/>
              <a:t>AppStore</a:t>
            </a:r>
            <a:r>
              <a:rPr lang="zh-CN" altLang="en-US"/>
              <a:t>）下载两个软件，分别是收银软件和</a:t>
            </a:r>
            <a:r>
              <a:rPr lang="en-US" altLang="zh-CN"/>
              <a:t>VPN</a:t>
            </a:r>
            <a:endParaRPr lang="en-US" altLang="zh-CN"/>
          </a:p>
        </p:txBody>
      </p:sp>
      <p:pic>
        <p:nvPicPr>
          <p:cNvPr id="5" name="图片 4" descr="IMG_000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660" y="2403475"/>
            <a:ext cx="5049520" cy="3787775"/>
          </a:xfrm>
          <a:prstGeom prst="rect">
            <a:avLst/>
          </a:prstGeom>
        </p:spPr>
      </p:pic>
      <p:pic>
        <p:nvPicPr>
          <p:cNvPr id="6" name="图片 5" descr="IMG_0003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80" y="2403475"/>
            <a:ext cx="5050155" cy="3788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85" y="1044575"/>
            <a:ext cx="1295400" cy="1428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35" y="1073150"/>
            <a:ext cx="1552575" cy="14001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43630" y="2815590"/>
            <a:ext cx="2341245" cy="200914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743950" y="2815590"/>
            <a:ext cx="2299970" cy="200914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699885" y="2473325"/>
            <a:ext cx="2132330" cy="2838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570355" y="2502535"/>
            <a:ext cx="2132330" cy="28384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VPN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使用系统前需要先登录</a:t>
            </a:r>
            <a:r>
              <a:rPr lang="en-US" altLang="zh-CN"/>
              <a:t>VPN</a:t>
            </a:r>
            <a:r>
              <a:rPr lang="zh-CN" altLang="en-US"/>
              <a:t>，账号会单独提供，地址：</a:t>
            </a:r>
            <a:r>
              <a:rPr lang="en-US" altLang="zh-CN"/>
              <a:t>https://v.hopeshow.com:9999</a:t>
            </a: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IMG_000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175" y="2133600"/>
            <a:ext cx="5718175" cy="4288155"/>
          </a:xfrm>
          <a:prstGeom prst="rect">
            <a:avLst/>
          </a:prstGeom>
        </p:spPr>
      </p:pic>
      <p:pic>
        <p:nvPicPr>
          <p:cNvPr id="5" name="图片 4" descr="IMG_0007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2133600"/>
            <a:ext cx="5717540" cy="4288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89455" y="4295140"/>
            <a:ext cx="2557145" cy="5397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12915" y="1419860"/>
            <a:ext cx="3845560" cy="5397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02220" y="4550410"/>
            <a:ext cx="2557145" cy="12141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大麦零售</a:t>
            </a:r>
            <a:r>
              <a:rPr lang="en-US" altLang="zh-CN"/>
              <a:t>HD</a:t>
            </a:r>
            <a:r>
              <a:rPr lang="zh-CN" altLang="en-US"/>
              <a:t>激活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首次使用需要激活，注册码输入</a:t>
            </a:r>
            <a:r>
              <a:rPr lang="en-US" altLang="zh-CN"/>
              <a:t>hxiu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2005330"/>
            <a:ext cx="6176010" cy="46323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激活新店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3183255" cy="4759325"/>
          </a:xfrm>
        </p:spPr>
        <p:txBody>
          <a:bodyPr/>
          <a:p>
            <a:r>
              <a:rPr lang="zh-CN" altLang="en-US"/>
              <a:t>输入账号密码（账号与原收银系统账号一致）</a:t>
            </a:r>
            <a:endParaRPr lang="zh-CN" altLang="en-US"/>
          </a:p>
          <a:p>
            <a:r>
              <a:rPr lang="zh-CN" altLang="en-US"/>
              <a:t>输入完成后，点击激活</a:t>
            </a:r>
            <a:endParaRPr lang="zh-CN" altLang="en-US"/>
          </a:p>
          <a:p>
            <a:r>
              <a:rPr lang="zh-CN" altLang="en-US"/>
              <a:t>激活成功后，点击登录即可</a:t>
            </a:r>
            <a:endParaRPr lang="zh-CN" altLang="en-US"/>
          </a:p>
        </p:txBody>
      </p:sp>
      <p:pic>
        <p:nvPicPr>
          <p:cNvPr id="4" name="图片 3" descr="IMG_000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8895" y="781685"/>
            <a:ext cx="7814310" cy="5861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99885" y="3098800"/>
            <a:ext cx="2132330" cy="12268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NjM5OTYzMzFiZTdiZDkxNzMyNmUwYjJmMzAzNTAxMzE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WPS 演示</Application>
  <PresentationFormat>宽屏</PresentationFormat>
  <Paragraphs>18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VPN登录</vt:lpstr>
      <vt:lpstr>大麦零售HD激活</vt:lpstr>
      <vt:lpstr>激活新店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系统管理员</dc:creator>
  <cp:lastModifiedBy>Sparrow</cp:lastModifiedBy>
  <cp:revision>156</cp:revision>
  <dcterms:created xsi:type="dcterms:W3CDTF">2019-06-19T02:08:00Z</dcterms:created>
  <dcterms:modified xsi:type="dcterms:W3CDTF">2024-06-19T08:42:16Z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3E02D39726B64796BACC7568F13E876C_11</vt:lpwstr>
  </property>
</Properties>
</file>