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60190"/>
          </a:xfrm>
        </p:spPr>
        <p:txBody>
          <a:bodyPr>
            <a:normAutofit/>
          </a:bodyPr>
          <a:p>
            <a:r>
              <a:rPr lang="zh-CN" altLang="en-US">
                <a:sym typeface="+mn-ea"/>
              </a:rPr>
              <a:t>场景说明：</a:t>
            </a:r>
            <a:br>
              <a:rPr lang="zh-CN" altLang="en-US">
                <a:sym typeface="+mn-ea"/>
              </a:rPr>
            </a:br>
            <a:r>
              <a:rPr lang="zh-CN" altLang="en-US">
                <a:sym typeface="+mn-ea"/>
              </a:rPr>
              <a:t>顾客购买多件衣服，同时使用折扣券（例如</a:t>
            </a:r>
            <a:r>
              <a:rPr lang="en-US" altLang="zh-CN">
                <a:sym typeface="+mn-ea"/>
              </a:rPr>
              <a:t>7</a:t>
            </a:r>
            <a:r>
              <a:rPr lang="zh-CN" altLang="en-US">
                <a:sym typeface="+mn-ea"/>
              </a:rPr>
              <a:t>折生日券）和面值券（例如</a:t>
            </a:r>
            <a:r>
              <a:rPr lang="en-US" altLang="zh-CN">
                <a:sym typeface="+mn-ea"/>
              </a:rPr>
              <a:t>50</a:t>
            </a:r>
            <a:r>
              <a:rPr lang="zh-CN" altLang="en-US">
                <a:sym typeface="+mn-ea"/>
              </a:rPr>
              <a:t>元积分兑换券）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操作步骤一：录入款号和会员信息</a:t>
            </a:r>
            <a:endParaRPr lang="zh-CN" altLang="en-US"/>
          </a:p>
        </p:txBody>
      </p:sp>
      <p:pic>
        <p:nvPicPr>
          <p:cNvPr id="5" name="内容占位符 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30095" y="1825625"/>
            <a:ext cx="813117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操作步骤二：勾选使用折扣券的商品，点击更多，选择折扣券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40890" y="1825625"/>
            <a:ext cx="810958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操作步骤三：在弹出界面输入折扣券券码，点击确定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09140" y="1825625"/>
            <a:ext cx="817245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操作步骤四：系统会提示该券为正价前提，点击确定，系统折扣自动变为折扣券的折扣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2725" y="1741170"/>
            <a:ext cx="8094980" cy="43516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990" y="1828165"/>
            <a:ext cx="8608060" cy="44659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操作步骤五：点击付款，选择购物券，输入券号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72745" y="1691005"/>
            <a:ext cx="8195945" cy="4351655"/>
          </a:xfrm>
          <a:prstGeom prst="rect">
            <a:avLst/>
          </a:prstGeom>
        </p:spPr>
      </p:pic>
      <p:pic>
        <p:nvPicPr>
          <p:cNvPr id="5" name="内容占位符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235" y="1268730"/>
            <a:ext cx="3899535" cy="22650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240" y="3884930"/>
            <a:ext cx="3899535" cy="22294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操作步骤六：完成剩余金额的付款即可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Application>WPS 演示</Application>
  <PresentationFormat>宽屏</PresentationFormat>
  <Paragraphs>14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WPS</vt:lpstr>
      <vt:lpstr>场景说明： 顾客购买多件衣服，同时使用折扣券（例如7折生日券）和面值券（例如50元积分兑换券）</vt:lpstr>
      <vt:lpstr>操作步骤一：录入款号和会员信息</vt:lpstr>
      <vt:lpstr>操作步骤二：勾选使用折扣券的商品，点击更多，选择折扣券</vt:lpstr>
      <vt:lpstr>操作步骤三：在弹出界面输入折扣券券码，点击确定</vt:lpstr>
      <vt:lpstr>操作步骤四：系统会提示该券为正价前提，点击确定，系统折扣自动变为折扣券的折扣</vt:lpstr>
      <vt:lpstr>操作步骤五：点击付款，选择购物券，输入券号</vt:lpstr>
      <vt:lpstr>操作步骤六：完成剩余金额的付款即可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杜冰艳</dc:creator>
  <cp:lastModifiedBy>Sparrow</cp:lastModifiedBy>
  <cp:revision>4</cp:revision>
  <dcterms:created xsi:type="dcterms:W3CDTF">2023-08-09T12:44:00Z</dcterms:created>
  <dcterms:modified xsi:type="dcterms:W3CDTF">2025-05-13T08:11:04Z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2052-12.1.0.20784</vt:lpwstr>
  </property>
</Properties>
</file>